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5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15" autoAdjust="0"/>
    <p:restoredTop sz="94660"/>
  </p:normalViewPr>
  <p:slideViewPr>
    <p:cSldViewPr>
      <p:cViewPr varScale="1">
        <p:scale>
          <a:sx n="53" d="100"/>
          <a:sy n="53" d="100"/>
        </p:scale>
        <p:origin x="-90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785825-4C32-4DDA-B5BA-F3CAB86993F5}" type="datetimeFigureOut">
              <a:rPr lang="ru-RU" smtClean="0"/>
              <a:pPr/>
              <a:t>16.07.2019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8EEDBE-3D6D-4085-A734-F26803FCB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446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EEDBE-3D6D-4085-A734-F26803FCBA6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50004-0262-4E62-AD12-E6081CF3A518}" type="datetimeFigureOut">
              <a:rPr lang="ru-RU" smtClean="0"/>
              <a:pPr/>
              <a:t>16.07.2019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05FF-9E8C-4BE7-AA48-A50698A4EB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50004-0262-4E62-AD12-E6081CF3A518}" type="datetimeFigureOut">
              <a:rPr lang="ru-RU" smtClean="0"/>
              <a:pPr/>
              <a:t>16.07.2019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05FF-9E8C-4BE7-AA48-A50698A4EB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50004-0262-4E62-AD12-E6081CF3A518}" type="datetimeFigureOut">
              <a:rPr lang="ru-RU" smtClean="0"/>
              <a:pPr/>
              <a:t>16.07.2019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05FF-9E8C-4BE7-AA48-A50698A4EB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50004-0262-4E62-AD12-E6081CF3A518}" type="datetimeFigureOut">
              <a:rPr lang="ru-RU" smtClean="0"/>
              <a:pPr/>
              <a:t>16.07.2019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05FF-9E8C-4BE7-AA48-A50698A4EB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50004-0262-4E62-AD12-E6081CF3A518}" type="datetimeFigureOut">
              <a:rPr lang="ru-RU" smtClean="0"/>
              <a:pPr/>
              <a:t>16.07.2019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05FF-9E8C-4BE7-AA48-A50698A4EB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50004-0262-4E62-AD12-E6081CF3A518}" type="datetimeFigureOut">
              <a:rPr lang="ru-RU" smtClean="0"/>
              <a:pPr/>
              <a:t>16.07.2019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05FF-9E8C-4BE7-AA48-A50698A4EB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50004-0262-4E62-AD12-E6081CF3A518}" type="datetimeFigureOut">
              <a:rPr lang="ru-RU" smtClean="0"/>
              <a:pPr/>
              <a:t>16.07.2019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05FF-9E8C-4BE7-AA48-A50698A4EB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50004-0262-4E62-AD12-E6081CF3A518}" type="datetimeFigureOut">
              <a:rPr lang="ru-RU" smtClean="0"/>
              <a:pPr/>
              <a:t>16.07.2019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05FF-9E8C-4BE7-AA48-A50698A4EB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50004-0262-4E62-AD12-E6081CF3A518}" type="datetimeFigureOut">
              <a:rPr lang="ru-RU" smtClean="0"/>
              <a:pPr/>
              <a:t>16.07.2019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05FF-9E8C-4BE7-AA48-A50698A4EB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50004-0262-4E62-AD12-E6081CF3A518}" type="datetimeFigureOut">
              <a:rPr lang="ru-RU" smtClean="0"/>
              <a:pPr/>
              <a:t>16.07.2019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05FF-9E8C-4BE7-AA48-A50698A4EB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50004-0262-4E62-AD12-E6081CF3A518}" type="datetimeFigureOut">
              <a:rPr lang="ru-RU" smtClean="0"/>
              <a:pPr/>
              <a:t>16.07.2019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05FF-9E8C-4BE7-AA48-A50698A4EB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50004-0262-4E62-AD12-E6081CF3A518}" type="datetimeFigureOut">
              <a:rPr lang="ru-RU" smtClean="0"/>
              <a:pPr/>
              <a:t>16.07.2019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705FF-9E8C-4BE7-AA48-A50698A4EB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by-anna.ucoz.ru/publ/rastenija/jagody_ovoshhi_frukty/216" TargetMode="External"/><Relationship Id="rId3" Type="http://schemas.openxmlformats.org/officeDocument/2006/relationships/hyperlink" Target="http://sweefts.ru/wp-content/uploads/2013/02/%D0%BA%D0%B0%D0%BA-%D0%BD%D0%B0%D1%83%D1%87%D0%B8%D1%82%D1%8C-%D1%81%D1%87%D0%B8%D1%82%D0%B0%D1%82%D1%8C-%D1%80%D0%B5%D0%B1%D0%B5%D0%BD%D0%BA%D0%B0.jpg" TargetMode="External"/><Relationship Id="rId7" Type="http://schemas.openxmlformats.org/officeDocument/2006/relationships/hyperlink" Target="http://by-anna.ucoz.ru/publ/rastenija/listja_i_vetochki/129" TargetMode="External"/><Relationship Id="rId2" Type="http://schemas.openxmlformats.org/officeDocument/2006/relationships/hyperlink" Target="http://www.novizor.com/sites/default/files/det_albm_12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annadesing.ucoz.ru/publ/kliparty/vitaminnyj_klipart_jagody_i_frukty_na_prozrachnom_fone/2-1-0-1758" TargetMode="External"/><Relationship Id="rId5" Type="http://schemas.openxmlformats.org/officeDocument/2006/relationships/hyperlink" Target="http://www.tenti.ru/virtualimgs/27592.jpg" TargetMode="External"/><Relationship Id="rId4" Type="http://schemas.openxmlformats.org/officeDocument/2006/relationships/hyperlink" Target="http://kira-scrap.ru/KATALOG/MULTY_NASCHI/3/0_12508f_bf2173c6_M.png" TargetMode="External"/><Relationship Id="rId9" Type="http://schemas.openxmlformats.org/officeDocument/2006/relationships/hyperlink" Target="http://img-fotki.yandex.ru/get/6829/16969765.23d/0_9120a_d5b1065a_M.p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56176" y="332656"/>
            <a:ext cx="2520280" cy="794519"/>
          </a:xfrm>
        </p:spPr>
        <p:txBody>
          <a:bodyPr>
            <a:normAutofit/>
          </a:bodyPr>
          <a:lstStyle/>
          <a:p>
            <a:endParaRPr lang="ru-RU" sz="1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1844824"/>
            <a:ext cx="7128792" cy="648072"/>
          </a:xfrm>
        </p:spPr>
        <p:txBody>
          <a:bodyPr>
            <a:normAutofit/>
          </a:bodyPr>
          <a:lstStyle/>
          <a:p>
            <a:endParaRPr lang="ru-RU" sz="2000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4268" y="2996951"/>
            <a:ext cx="82954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Задания весёлого львёнка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380312" y="6381328"/>
            <a:ext cx="1152128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7.9343E-6 C 0.11111 -0.02938 0.22222 -0.05853 0.22049 -0.08027 C 0.21875 -0.10202 0.03264 -0.16563 -0.01094 -0.13001 C -0.05451 -0.09438 -0.05121 0.10039 -0.04097 0.13324 C -0.03073 0.16608 0.06823 0.10941 0.05052 0.06754 C 0.03281 0.02567 -0.09774 -0.10202 -0.14705 -0.11867 C -0.19635 -0.13533 -0.23125 -0.04604 -0.24583 -0.03216 C -0.26042 -0.01828 -0.27812 -0.03864 -0.23489 -0.0354 C -0.19167 -0.03216 -0.02517 -0.01666 0.0132 -0.01273 C 0.05156 -0.0088 -0.00364 -0.01134 -0.00486 -0.01111 C -0.00608 -0.01088 -0.00017 -0.01111 0.0059 -0.01111 " pathEditMode="relative" ptsTypes="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1\Desktop\4165012.png"/>
          <p:cNvPicPr>
            <a:picLocks noChangeAspect="1" noChangeArrowheads="1"/>
          </p:cNvPicPr>
          <p:nvPr/>
        </p:nvPicPr>
        <p:blipFill>
          <a:blip r:embed="rId4" cstate="print">
            <a:lum bright="-20000"/>
          </a:blip>
          <a:srcRect/>
          <a:stretch>
            <a:fillRect/>
          </a:stretch>
        </p:blipFill>
        <p:spPr bwMode="auto">
          <a:xfrm>
            <a:off x="4572000" y="4365104"/>
            <a:ext cx="3744416" cy="1981200"/>
          </a:xfrm>
          <a:prstGeom prst="rect">
            <a:avLst/>
          </a:prstGeom>
          <a:noFill/>
        </p:spPr>
      </p:pic>
      <p:sp>
        <p:nvSpPr>
          <p:cNvPr id="5" name="Блок-схема: процесс 4"/>
          <p:cNvSpPr/>
          <p:nvPr/>
        </p:nvSpPr>
        <p:spPr>
          <a:xfrm>
            <a:off x="5868144" y="5013176"/>
            <a:ext cx="1584176" cy="43204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     - 1 = 4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>
            <a:off x="6084168" y="5085184"/>
            <a:ext cx="288032" cy="28803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7-конечная звезда 6"/>
          <p:cNvSpPr/>
          <p:nvPr/>
        </p:nvSpPr>
        <p:spPr>
          <a:xfrm>
            <a:off x="5004048" y="2708920"/>
            <a:ext cx="936104" cy="936104"/>
          </a:xfrm>
          <a:prstGeom prst="star7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6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8" name="7-конечная звезда 7"/>
          <p:cNvSpPr/>
          <p:nvPr/>
        </p:nvSpPr>
        <p:spPr>
          <a:xfrm>
            <a:off x="6300192" y="2708920"/>
            <a:ext cx="936104" cy="936104"/>
          </a:xfrm>
          <a:prstGeom prst="star7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3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9" name="7-конечная звезда 8"/>
          <p:cNvSpPr/>
          <p:nvPr/>
        </p:nvSpPr>
        <p:spPr>
          <a:xfrm>
            <a:off x="7596336" y="2708920"/>
            <a:ext cx="936104" cy="936104"/>
          </a:xfrm>
          <a:prstGeom prst="star7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5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10" name="Picture 2" descr="C:\Users\1\Downloads\0_12508f_bf2173c6_orig.png"/>
          <p:cNvPicPr>
            <a:picLocks noChangeAspect="1" noChangeArrowheads="1"/>
          </p:cNvPicPr>
          <p:nvPr/>
        </p:nvPicPr>
        <p:blipFill>
          <a:blip r:embed="rId5" cstate="print">
            <a:lum bright="-18000"/>
          </a:blip>
          <a:srcRect/>
          <a:stretch>
            <a:fillRect/>
          </a:stretch>
        </p:blipFill>
        <p:spPr bwMode="auto">
          <a:xfrm>
            <a:off x="899592" y="2780928"/>
            <a:ext cx="2465664" cy="2935536"/>
          </a:xfrm>
          <a:prstGeom prst="rect">
            <a:avLst/>
          </a:prstGeom>
          <a:noFill/>
        </p:spPr>
      </p:pic>
      <p:sp>
        <p:nvSpPr>
          <p:cNvPr id="11" name="Овальная выноска 10"/>
          <p:cNvSpPr/>
          <p:nvPr/>
        </p:nvSpPr>
        <p:spPr>
          <a:xfrm>
            <a:off x="2123728" y="1268760"/>
            <a:ext cx="2736304" cy="1512168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339752" y="1556792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Какое число нужно вставить в окошечко данного равенства?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483768" y="1772816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Правильно!</a:t>
            </a:r>
            <a:endParaRPr lang="ru-RU" sz="2400" b="1" dirty="0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7380312" y="6381328"/>
            <a:ext cx="1152128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31876E-6 C 0.11024 0.00254 0.22049 0.00509 0.22049 0.00162 C 0.22049 -0.00185 0.03195 0.01642 -1.66667E-6 -0.02105 C -0.03194 -0.05852 0.02656 -0.22392 0.02882 -0.22322 C 0.03108 -0.22253 0.0434 -0.04811 0.0132 -0.01619 C -0.01701 0.01573 -0.15521 -0.03655 -0.15295 -0.03215 C -0.15069 -0.02776 -0.00312 0.00393 0.02656 0.0111 " pathEditMode="relative" ptsTypes="aaaaaaA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/>
      <p:bldP spid="1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148064" y="5157192"/>
            <a:ext cx="3240360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5292080" y="5301208"/>
            <a:ext cx="360040" cy="43204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7884368" y="5301208"/>
            <a:ext cx="360040" cy="432048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5796136" y="5301208"/>
            <a:ext cx="360040" cy="43204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6300192" y="5301208"/>
            <a:ext cx="360040" cy="43204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6804248" y="5301208"/>
            <a:ext cx="360040" cy="43204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7380312" y="5301208"/>
            <a:ext cx="360040" cy="432048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644008" y="2852936"/>
            <a:ext cx="1152128" cy="50405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6 – 2 = 4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12160" y="2852936"/>
            <a:ext cx="1152128" cy="50405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4 + 2 = 6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380312" y="2852936"/>
            <a:ext cx="1152128" cy="50405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3 + 2 = 5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4" name="Picture 2" descr="C:\Users\1\Downloads\0_12508f_bf2173c6_orig.png"/>
          <p:cNvPicPr>
            <a:picLocks noChangeAspect="1" noChangeArrowheads="1"/>
          </p:cNvPicPr>
          <p:nvPr/>
        </p:nvPicPr>
        <p:blipFill>
          <a:blip r:embed="rId4" cstate="print">
            <a:lum bright="-18000"/>
          </a:blip>
          <a:srcRect/>
          <a:stretch>
            <a:fillRect/>
          </a:stretch>
        </p:blipFill>
        <p:spPr bwMode="auto">
          <a:xfrm>
            <a:off x="755576" y="3212976"/>
            <a:ext cx="2465664" cy="2935536"/>
          </a:xfrm>
          <a:prstGeom prst="rect">
            <a:avLst/>
          </a:prstGeom>
          <a:noFill/>
        </p:spPr>
      </p:pic>
      <p:sp>
        <p:nvSpPr>
          <p:cNvPr id="15" name="Овальная выноска 14"/>
          <p:cNvSpPr/>
          <p:nvPr/>
        </p:nvSpPr>
        <p:spPr>
          <a:xfrm>
            <a:off x="1763688" y="1484784"/>
            <a:ext cx="2736304" cy="1512168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907704" y="1772816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Выбери равенство, соответствующее рисунку.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195736" y="1988840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Правильно!</a:t>
            </a:r>
            <a:endParaRPr lang="ru-RU" sz="2400" b="1" dirty="0"/>
          </a:p>
        </p:txBody>
      </p:sp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7380312" y="6381328"/>
            <a:ext cx="1152128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6093E-6 C -0.06875 -0.01573 -0.1375 -0.03146 -0.13611 -0.04002 C -0.13473 -0.04858 -0.02049 -0.06292 0.00833 -0.05135 C 0.03715 -0.03979 0.00746 0.02429 0.03732 0.02892 C 0.06718 0.03354 0.19288 -0.01827 0.18784 -0.02406 C 0.18281 -0.02984 0.03593 -0.01064 0.00711 -0.00648 C -0.0217 -0.00231 -0.00365 -0.00046 0.01441 0.00162 " pathEditMode="relative" ptsTypes="aaaaaaA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 animBg="1"/>
      <p:bldP spid="17" grpId="0"/>
      <p:bldP spid="17" grpId="1"/>
      <p:bldP spid="17" grpId="2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88024" y="4797152"/>
            <a:ext cx="3528392" cy="10081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4932040" y="5157192"/>
            <a:ext cx="432048" cy="43204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5580112" y="5085184"/>
            <a:ext cx="504056" cy="504056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372200" y="5085184"/>
            <a:ext cx="504056" cy="504056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омб 7"/>
          <p:cNvSpPr/>
          <p:nvPr/>
        </p:nvSpPr>
        <p:spPr>
          <a:xfrm>
            <a:off x="7020272" y="5013176"/>
            <a:ext cx="504056" cy="576064"/>
          </a:xfrm>
          <a:prstGeom prst="diamond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процесс 8"/>
          <p:cNvSpPr/>
          <p:nvPr/>
        </p:nvSpPr>
        <p:spPr>
          <a:xfrm>
            <a:off x="7668344" y="5085184"/>
            <a:ext cx="432048" cy="432048"/>
          </a:xfrm>
          <a:prstGeom prst="flowChart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C:\Users\1\Downloads\0_12508f_bf2173c6_orig.png"/>
          <p:cNvPicPr>
            <a:picLocks noChangeAspect="1" noChangeArrowheads="1"/>
          </p:cNvPicPr>
          <p:nvPr/>
        </p:nvPicPr>
        <p:blipFill>
          <a:blip r:embed="rId4" cstate="print">
            <a:lum bright="-18000"/>
          </a:blip>
          <a:srcRect/>
          <a:stretch>
            <a:fillRect/>
          </a:stretch>
        </p:blipFill>
        <p:spPr bwMode="auto">
          <a:xfrm>
            <a:off x="1043608" y="3068960"/>
            <a:ext cx="2465664" cy="2935536"/>
          </a:xfrm>
          <a:prstGeom prst="rect">
            <a:avLst/>
          </a:prstGeom>
          <a:noFill/>
        </p:spPr>
      </p:pic>
      <p:sp>
        <p:nvSpPr>
          <p:cNvPr id="11" name="Овальная выноска 10"/>
          <p:cNvSpPr/>
          <p:nvPr/>
        </p:nvSpPr>
        <p:spPr>
          <a:xfrm>
            <a:off x="1979712" y="1412776"/>
            <a:ext cx="2736304" cy="1512168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267744" y="1700808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Какая фигура расположена слева</a:t>
            </a:r>
          </a:p>
          <a:p>
            <a:r>
              <a:rPr lang="ru-RU" b="1" dirty="0" smtClean="0"/>
              <a:t>от              ?</a:t>
            </a:r>
            <a:endParaRPr lang="ru-RU" b="1" dirty="0"/>
          </a:p>
        </p:txBody>
      </p:sp>
      <p:sp>
        <p:nvSpPr>
          <p:cNvPr id="13" name="Овал 12"/>
          <p:cNvSpPr/>
          <p:nvPr/>
        </p:nvSpPr>
        <p:spPr>
          <a:xfrm>
            <a:off x="2771800" y="2276872"/>
            <a:ext cx="288032" cy="288032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4932040" y="2636912"/>
            <a:ext cx="864096" cy="864096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омб 14"/>
          <p:cNvSpPr/>
          <p:nvPr/>
        </p:nvSpPr>
        <p:spPr>
          <a:xfrm>
            <a:off x="6228184" y="2636912"/>
            <a:ext cx="720080" cy="864096"/>
          </a:xfrm>
          <a:prstGeom prst="diamond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процесс 15"/>
          <p:cNvSpPr/>
          <p:nvPr/>
        </p:nvSpPr>
        <p:spPr>
          <a:xfrm>
            <a:off x="7452320" y="2780928"/>
            <a:ext cx="720080" cy="720080"/>
          </a:xfrm>
          <a:prstGeom prst="flowChart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11760" y="1916832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Правильно!</a:t>
            </a:r>
            <a:endParaRPr lang="ru-RU" sz="2400" b="1" dirty="0"/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7380312" y="6381328"/>
            <a:ext cx="1152128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31876E-6 C 0.11024 0.00254 0.22049 0.00509 0.22049 0.00162 C 0.22049 -0.00185 0.03195 0.01642 -1.66667E-6 -0.02105 C -0.03194 -0.05852 0.02656 -0.22392 0.02882 -0.22322 C 0.03108 -0.22253 0.0434 -0.04811 0.0132 -0.01619 C -0.01701 0.01573 -0.15521 -0.03655 -0.15295 -0.03215 C -0.15069 -0.02776 -0.00312 0.00393 0.02656 0.0111 " pathEditMode="relative" ptsTypes="aaaaaaA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2" grpId="1"/>
      <p:bldP spid="13" grpId="0" animBg="1"/>
      <p:bldP spid="13" grpId="1" animBg="1"/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1\Desktop\4165012.png"/>
          <p:cNvPicPr>
            <a:picLocks noChangeAspect="1" noChangeArrowheads="1"/>
          </p:cNvPicPr>
          <p:nvPr/>
        </p:nvPicPr>
        <p:blipFill>
          <a:blip r:embed="rId4" cstate="print">
            <a:lum bright="-20000"/>
          </a:blip>
          <a:srcRect/>
          <a:stretch>
            <a:fillRect/>
          </a:stretch>
        </p:blipFill>
        <p:spPr bwMode="auto">
          <a:xfrm>
            <a:off x="4572000" y="4365104"/>
            <a:ext cx="3744416" cy="1981200"/>
          </a:xfrm>
          <a:prstGeom prst="rect">
            <a:avLst/>
          </a:prstGeom>
          <a:noFill/>
        </p:spPr>
      </p:pic>
      <p:sp>
        <p:nvSpPr>
          <p:cNvPr id="5" name="Блок-схема: процесс 4"/>
          <p:cNvSpPr/>
          <p:nvPr/>
        </p:nvSpPr>
        <p:spPr>
          <a:xfrm>
            <a:off x="5868144" y="5013176"/>
            <a:ext cx="1584176" cy="43204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 7  -       = 6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6" name="Picture 2" descr="C:\Users\1\Downloads\0_12508f_bf2173c6_orig.png"/>
          <p:cNvPicPr>
            <a:picLocks noChangeAspect="1" noChangeArrowheads="1"/>
          </p:cNvPicPr>
          <p:nvPr/>
        </p:nvPicPr>
        <p:blipFill>
          <a:blip r:embed="rId5" cstate="print">
            <a:lum bright="-18000"/>
          </a:blip>
          <a:srcRect/>
          <a:stretch>
            <a:fillRect/>
          </a:stretch>
        </p:blipFill>
        <p:spPr bwMode="auto">
          <a:xfrm>
            <a:off x="827584" y="2780928"/>
            <a:ext cx="2465664" cy="2935536"/>
          </a:xfrm>
          <a:prstGeom prst="rect">
            <a:avLst/>
          </a:prstGeom>
          <a:noFill/>
        </p:spPr>
      </p:pic>
      <p:sp>
        <p:nvSpPr>
          <p:cNvPr id="7" name="Овальная выноска 6"/>
          <p:cNvSpPr/>
          <p:nvPr/>
        </p:nvSpPr>
        <p:spPr>
          <a:xfrm>
            <a:off x="2195736" y="1268760"/>
            <a:ext cx="2592288" cy="1512168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588224" y="5085184"/>
            <a:ext cx="28803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7-конечная звезда 8"/>
          <p:cNvSpPr/>
          <p:nvPr/>
        </p:nvSpPr>
        <p:spPr>
          <a:xfrm>
            <a:off x="4860032" y="2708920"/>
            <a:ext cx="1008112" cy="1008112"/>
          </a:xfrm>
          <a:prstGeom prst="star7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1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0" name="7-конечная звезда 9"/>
          <p:cNvSpPr/>
          <p:nvPr/>
        </p:nvSpPr>
        <p:spPr>
          <a:xfrm>
            <a:off x="6156176" y="2708920"/>
            <a:ext cx="1008112" cy="1008112"/>
          </a:xfrm>
          <a:prstGeom prst="star7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2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1" name="7-конечная звезда 10"/>
          <p:cNvSpPr/>
          <p:nvPr/>
        </p:nvSpPr>
        <p:spPr>
          <a:xfrm>
            <a:off x="7452320" y="2708920"/>
            <a:ext cx="1008112" cy="1008112"/>
          </a:xfrm>
          <a:prstGeom prst="star7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3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51720" y="1556792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Какое число нужно вставить в окошечко данного равенства?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627784" y="1916832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Правильно!</a:t>
            </a:r>
            <a:endParaRPr lang="ru-RU" sz="2400" b="1" dirty="0"/>
          </a:p>
        </p:txBody>
      </p:sp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7380312" y="6381328"/>
            <a:ext cx="1152128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0.10456 C 0.10712 0.10711 0.21736 0.10965 0.21736 0.10618 C 0.21736 0.10271 0.02882 0.12099 -0.00312 0.08351 C -0.03507 0.04604 0.02344 -0.11936 0.0257 -0.11866 C 0.02796 -0.11797 0.04028 0.05645 0.01007 0.08837 C -0.02014 0.12029 -0.15833 0.06801 -0.15607 0.07241 C -0.15382 0.0768 -0.00625 0.10849 0.02344 0.11566 " pathEditMode="relative" rAng="0" ptsTypes="aaaaaaA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0" y="-10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3" grpId="0"/>
      <p:bldP spid="13" grpId="1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роцесс 3"/>
          <p:cNvSpPr/>
          <p:nvPr/>
        </p:nvSpPr>
        <p:spPr>
          <a:xfrm>
            <a:off x="5220072" y="5013176"/>
            <a:ext cx="3312368" cy="864096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6012160" y="5229200"/>
            <a:ext cx="504056" cy="504056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7-конечная звезда 5"/>
          <p:cNvSpPr/>
          <p:nvPr/>
        </p:nvSpPr>
        <p:spPr>
          <a:xfrm>
            <a:off x="6732240" y="5229200"/>
            <a:ext cx="504056" cy="504056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процесс 6"/>
          <p:cNvSpPr/>
          <p:nvPr/>
        </p:nvSpPr>
        <p:spPr>
          <a:xfrm>
            <a:off x="7452320" y="5301208"/>
            <a:ext cx="360040" cy="360040"/>
          </a:xfrm>
          <a:prstGeom prst="flowChartProces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8028384" y="5229200"/>
            <a:ext cx="432048" cy="432048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436096" y="5301208"/>
            <a:ext cx="432048" cy="43204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C:\Users\1\Downloads\0_12508f_bf2173c6_orig.png"/>
          <p:cNvPicPr>
            <a:picLocks noChangeAspect="1" noChangeArrowheads="1"/>
          </p:cNvPicPr>
          <p:nvPr/>
        </p:nvPicPr>
        <p:blipFill>
          <a:blip r:embed="rId4" cstate="print">
            <a:lum bright="-18000"/>
          </a:blip>
          <a:srcRect/>
          <a:stretch>
            <a:fillRect/>
          </a:stretch>
        </p:blipFill>
        <p:spPr bwMode="auto">
          <a:xfrm>
            <a:off x="899592" y="2780928"/>
            <a:ext cx="2465664" cy="2935536"/>
          </a:xfrm>
          <a:prstGeom prst="rect">
            <a:avLst/>
          </a:prstGeom>
          <a:noFill/>
        </p:spPr>
      </p:pic>
      <p:sp>
        <p:nvSpPr>
          <p:cNvPr id="11" name="Овальная выноска 10"/>
          <p:cNvSpPr/>
          <p:nvPr/>
        </p:nvSpPr>
        <p:spPr>
          <a:xfrm>
            <a:off x="2195736" y="1268760"/>
            <a:ext cx="2592288" cy="1512168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5-конечная звезда 11"/>
          <p:cNvSpPr/>
          <p:nvPr/>
        </p:nvSpPr>
        <p:spPr>
          <a:xfrm>
            <a:off x="5364088" y="2636912"/>
            <a:ext cx="792088" cy="792088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7668344" y="2708920"/>
            <a:ext cx="648072" cy="648072"/>
          </a:xfrm>
          <a:prstGeom prst="flowChartProces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555776" y="1700808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Какая фигура  следует за           ?</a:t>
            </a:r>
            <a:endParaRPr lang="ru-RU" b="1" dirty="0"/>
          </a:p>
        </p:txBody>
      </p:sp>
      <p:sp>
        <p:nvSpPr>
          <p:cNvPr id="16" name="7-конечная звезда 15"/>
          <p:cNvSpPr/>
          <p:nvPr/>
        </p:nvSpPr>
        <p:spPr>
          <a:xfrm>
            <a:off x="3779912" y="2060848"/>
            <a:ext cx="360040" cy="36004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444208" y="2636912"/>
            <a:ext cx="792088" cy="79208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2555776" y="1772816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Правильно?</a:t>
            </a:r>
            <a:endParaRPr lang="ru-RU" sz="2400" b="1" dirty="0"/>
          </a:p>
        </p:txBody>
      </p:sp>
      <p:sp>
        <p:nvSpPr>
          <p:cNvPr id="21" name="Управляющая кнопка: далее 20">
            <a:hlinkClick r:id="rId5" action="ppaction://hlinksldjump" highlightClick="1"/>
          </p:cNvPr>
          <p:cNvSpPr/>
          <p:nvPr/>
        </p:nvSpPr>
        <p:spPr>
          <a:xfrm>
            <a:off x="7596336" y="6309320"/>
            <a:ext cx="936104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31876E-6 C 0.11024 0.00254 0.22049 0.00509 0.22049 0.00162 C 0.22049 -0.00185 0.03195 0.01642 -1.66667E-6 -0.02105 C -0.03194 -0.05852 0.02656 -0.22392 0.02882 -0.22322 C 0.03108 -0.22253 0.0434 -0.04811 0.0132 -0.01619 C -0.01701 0.01573 -0.15521 -0.03655 -0.15295 -0.03215 C -0.15069 -0.02776 -0.00312 0.00393 0.02656 0.0111 " pathEditMode="relative" ptsTypes="aaaaaaA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/>
      <p:bldP spid="15" grpId="1"/>
      <p:bldP spid="16" grpId="0" animBg="1"/>
      <p:bldP spid="16" grpId="1" animBg="1"/>
      <p:bldP spid="17" grpId="0" animBg="1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332656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>
                <a:hlinkClick r:id="rId2"/>
              </a:rPr>
              <a:t>http://www.novizor.com/sites/default/files/det_albm_12.jpg</a:t>
            </a:r>
            <a:endParaRPr lang="ru-RU" sz="1200" dirty="0" smtClean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059832" y="116632"/>
            <a:ext cx="2232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Источники:</a:t>
            </a:r>
            <a:endParaRPr lang="ru-RU" sz="1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332656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Фон презентации:</a:t>
            </a:r>
            <a:endParaRPr lang="ru-RU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692696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Лев:</a:t>
            </a:r>
            <a:endParaRPr lang="ru-R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980728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Медвежата:</a:t>
            </a:r>
            <a:endParaRPr lang="ru-R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1331640" y="1052736"/>
            <a:ext cx="7632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hlinkClick r:id="rId3"/>
              </a:rPr>
              <a:t>http://sweefts.ru/wp-content/uploads/2013/02/%D0%BA%D0%B0%D0%BA-%D0%BD%D0%B0%D1%83%D1%87%D0%B8%D1%82%D1%8C-%D1%81%D1%87%D0%B8%D1%82%D0%B0%D1%82%D1%8C-%D1%80%D0%B5%D0%B1%D0%B5%D0%BD%D0%BA%D0%B0.jpg</a:t>
            </a:r>
            <a:endParaRPr lang="ru-RU" sz="1200" dirty="0" smtClean="0"/>
          </a:p>
          <a:p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1331640" y="692696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hlinkClick r:id="rId4"/>
              </a:rPr>
              <a:t>http://kira-scrap.ru/KATALOG/MULTY_NASCHI/3/0_12508f_bf2173c6_M.png</a:t>
            </a:r>
            <a:endParaRPr lang="ru-RU" sz="1200" dirty="0" smtClean="0"/>
          </a:p>
          <a:p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467544" y="1916832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Ваза:</a:t>
            </a:r>
            <a:endParaRPr lang="ru-RU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1187624" y="1916832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hlinkClick r:id="rId5"/>
              </a:rPr>
              <a:t>http://www.tenti.ru/virtualimgs/27592.jpg</a:t>
            </a:r>
            <a:endParaRPr lang="ru-RU" sz="1400" dirty="0" smtClean="0"/>
          </a:p>
          <a:p>
            <a:endParaRPr lang="ru-RU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539552" y="2276872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Яблоко:</a:t>
            </a:r>
            <a:endParaRPr lang="ru-RU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1259632" y="2276872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hlinkClick r:id="rId6"/>
              </a:rPr>
              <a:t>http://annadesing.ucoz.ru/publ/kliparty/vitaminnyj_klipart_jagody_i_frukty_na_prozrachnom_fone/2-1-0-1758</a:t>
            </a:r>
            <a:endParaRPr lang="ru-RU" sz="1200" dirty="0" smtClean="0"/>
          </a:p>
          <a:p>
            <a:endParaRPr lang="ru-RU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539552" y="2708920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Лист:</a:t>
            </a:r>
            <a:endParaRPr lang="ru-RU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1187624" y="2708920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hlinkClick r:id="rId7"/>
              </a:rPr>
              <a:t>http://by-anna.ucoz.ru/publ/rastenija/listja_i_vetochki/129</a:t>
            </a:r>
            <a:endParaRPr lang="ru-RU" sz="1200" dirty="0" smtClean="0"/>
          </a:p>
          <a:p>
            <a:endParaRPr lang="ru-RU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539552" y="3068960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Вишни:</a:t>
            </a:r>
            <a:endParaRPr lang="ru-RU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1331640" y="3068960"/>
            <a:ext cx="66967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hlinkClick r:id="rId8"/>
              </a:rPr>
              <a:t>http://by-anna.ucoz.ru/publ/rastenija/jagody_ovoshhi_frukty/216</a:t>
            </a:r>
            <a:endParaRPr lang="ru-RU" sz="1200" dirty="0" smtClean="0"/>
          </a:p>
          <a:p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539552" y="3356992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Карандаш:</a:t>
            </a:r>
            <a:endParaRPr lang="ru-RU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1619672" y="3356992"/>
            <a:ext cx="55446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hlinkClick r:id="rId9"/>
              </a:rPr>
              <a:t>http://img-fotki.yandex.ru/get/6829/16969765.23d/0_9120a_d5b1065a_M.png</a:t>
            </a:r>
            <a:endParaRPr lang="ru-RU" sz="12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ownloads\0_12508f_bf2173c6_orig.png"/>
          <p:cNvPicPr>
            <a:picLocks noChangeAspect="1" noChangeArrowheads="1"/>
          </p:cNvPicPr>
          <p:nvPr/>
        </p:nvPicPr>
        <p:blipFill>
          <a:blip r:embed="rId4" cstate="print">
            <a:lum bright="-18000"/>
          </a:blip>
          <a:srcRect/>
          <a:stretch>
            <a:fillRect/>
          </a:stretch>
        </p:blipFill>
        <p:spPr bwMode="auto">
          <a:xfrm>
            <a:off x="899592" y="2780928"/>
            <a:ext cx="2465664" cy="2935536"/>
          </a:xfrm>
          <a:prstGeom prst="rect">
            <a:avLst/>
          </a:prstGeom>
          <a:noFill/>
        </p:spPr>
      </p:pic>
      <p:sp>
        <p:nvSpPr>
          <p:cNvPr id="6" name="Овальная выноска 5"/>
          <p:cNvSpPr/>
          <p:nvPr/>
        </p:nvSpPr>
        <p:spPr>
          <a:xfrm>
            <a:off x="2123728" y="1268760"/>
            <a:ext cx="2736304" cy="1512168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483768" y="1700808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Сколько? Выбери правильный ответ.</a:t>
            </a:r>
            <a:endParaRPr lang="ru-RU" b="1" dirty="0"/>
          </a:p>
        </p:txBody>
      </p:sp>
      <p:pic>
        <p:nvPicPr>
          <p:cNvPr id="2051" name="Picture 3" descr="C:\Users\1\Desktop\как-научить-считать-ребенк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3645024"/>
            <a:ext cx="2381250" cy="2162175"/>
          </a:xfrm>
          <a:prstGeom prst="rect">
            <a:avLst/>
          </a:prstGeom>
          <a:noFill/>
        </p:spPr>
      </p:pic>
      <p:sp>
        <p:nvSpPr>
          <p:cNvPr id="9" name="7-конечная звезда 8"/>
          <p:cNvSpPr/>
          <p:nvPr/>
        </p:nvSpPr>
        <p:spPr>
          <a:xfrm>
            <a:off x="5148064" y="2420888"/>
            <a:ext cx="864096" cy="792088"/>
          </a:xfrm>
          <a:prstGeom prst="star7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2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" name="7-конечная звезда 9"/>
          <p:cNvSpPr/>
          <p:nvPr/>
        </p:nvSpPr>
        <p:spPr>
          <a:xfrm>
            <a:off x="6300192" y="2420888"/>
            <a:ext cx="864096" cy="792088"/>
          </a:xfrm>
          <a:prstGeom prst="star7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3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" name="7-конечная звезда 10"/>
          <p:cNvSpPr/>
          <p:nvPr/>
        </p:nvSpPr>
        <p:spPr>
          <a:xfrm>
            <a:off x="7452320" y="2420888"/>
            <a:ext cx="864096" cy="792088"/>
          </a:xfrm>
          <a:prstGeom prst="star7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55776" y="170080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Правильно!</a:t>
            </a:r>
            <a:endParaRPr lang="ru-RU" dirty="0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7380312" y="6381328"/>
            <a:ext cx="1152128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98 0.01758 C 0.10694 0.00024 0.22621 -0.01711 0.2 -0.02891 C 0.17378 -0.04071 -0.1316 -0.0606 -0.16875 -0.05297 C -0.2059 -0.04533 -0.05521 0.04511 -0.02292 0.01758 C 0.00937 -0.00994 0.02205 -0.21906 0.02517 -0.21836 C 0.0283 -0.21767 -0.00069 -0.01387 -0.00486 0.02244 C -0.00903 0.05876 -0.00451 0.02938 5.55556E-7 -4.39047E-6 " pathEditMode="relative" rAng="0" ptsTypes="aaaaaaA">
                                      <p:cBhvr>
                                        <p:cTn id="4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0" y="-9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7" grpId="1"/>
      <p:bldP spid="9" grpId="0" animBg="1"/>
      <p:bldP spid="10" grpId="0" animBg="1"/>
      <p:bldP spid="11" grpId="0" animBg="1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1\Downloads\0_12508f_bf2173c6_orig.png"/>
          <p:cNvPicPr>
            <a:picLocks noChangeAspect="1" noChangeArrowheads="1"/>
          </p:cNvPicPr>
          <p:nvPr/>
        </p:nvPicPr>
        <p:blipFill>
          <a:blip r:embed="rId4" cstate="print">
            <a:lum bright="-18000"/>
          </a:blip>
          <a:srcRect/>
          <a:stretch>
            <a:fillRect/>
          </a:stretch>
        </p:blipFill>
        <p:spPr bwMode="auto">
          <a:xfrm>
            <a:off x="899592" y="2852936"/>
            <a:ext cx="2465664" cy="2935536"/>
          </a:xfrm>
          <a:prstGeom prst="rect">
            <a:avLst/>
          </a:prstGeom>
          <a:noFill/>
        </p:spPr>
      </p:pic>
      <p:sp>
        <p:nvSpPr>
          <p:cNvPr id="7" name="Овальная выноска 6"/>
          <p:cNvSpPr/>
          <p:nvPr/>
        </p:nvSpPr>
        <p:spPr>
          <a:xfrm>
            <a:off x="2123728" y="1268760"/>
            <a:ext cx="2736304" cy="1512168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267744" y="1628800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Найди равенство, соответствующее картинке.</a:t>
            </a:r>
            <a:endParaRPr lang="ru-RU" sz="1600" b="1" dirty="0"/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4427984" y="3284984"/>
            <a:ext cx="1080120" cy="432048"/>
          </a:xfrm>
          <a:prstGeom prst="flowChartAlternate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 + 1 = 3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7452320" y="3284984"/>
            <a:ext cx="1080120" cy="432048"/>
          </a:xfrm>
          <a:prstGeom prst="flowChartAlternate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3 – 1 = 2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5940152" y="3284984"/>
            <a:ext cx="1080120" cy="432048"/>
          </a:xfrm>
          <a:prstGeom prst="flowChartAlternate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3 – 2 = 1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55776" y="177281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Правильно!</a:t>
            </a:r>
            <a:endParaRPr lang="ru-RU" b="1" dirty="0"/>
          </a:p>
        </p:txBody>
      </p:sp>
      <p:pic>
        <p:nvPicPr>
          <p:cNvPr id="3076" name="Picture 4" descr="C:\Users\1\Desktop\шдздэ.jpg"/>
          <p:cNvPicPr>
            <a:picLocks noChangeAspect="1" noChangeArrowheads="1"/>
          </p:cNvPicPr>
          <p:nvPr/>
        </p:nvPicPr>
        <p:blipFill>
          <a:blip r:embed="rId5" cstate="print">
            <a:lum bright="-10000"/>
          </a:blip>
          <a:srcRect/>
          <a:stretch>
            <a:fillRect/>
          </a:stretch>
        </p:blipFill>
        <p:spPr bwMode="auto">
          <a:xfrm>
            <a:off x="5364088" y="4293096"/>
            <a:ext cx="2101377" cy="1944216"/>
          </a:xfrm>
          <a:prstGeom prst="rect">
            <a:avLst/>
          </a:prstGeom>
          <a:noFill/>
        </p:spPr>
      </p:pic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7380312" y="6381328"/>
            <a:ext cx="1152128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8.47791E-6 C 0.00243 -0.10363 0.00486 -0.20703 0.00122 -0.20703 C -0.0026 -0.20703 0.00208 -0.03377 -0.02274 8.47791E-6 C -0.04757 0.03378 -0.17344 -0.00416 -0.14809 -0.00485 C -0.12274 -0.00555 0.10451 -0.00786 0.12899 -0.00485 C 0.15347 -0.00185 0.02049 0.01088 -0.00122 0.01296 " pathEditMode="relative" ptsTypes="aaaaaA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0" grpId="1"/>
      <p:bldP spid="11" grpId="0" animBg="1"/>
      <p:bldP spid="12" grpId="0" animBg="1"/>
      <p:bldP spid="13" grpId="0" animBg="1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ownloads\0_12508f_bf2173c6_orig.png"/>
          <p:cNvPicPr>
            <a:picLocks noChangeAspect="1" noChangeArrowheads="1"/>
          </p:cNvPicPr>
          <p:nvPr/>
        </p:nvPicPr>
        <p:blipFill>
          <a:blip r:embed="rId4" cstate="print">
            <a:lum bright="-18000"/>
          </a:blip>
          <a:srcRect/>
          <a:stretch>
            <a:fillRect/>
          </a:stretch>
        </p:blipFill>
        <p:spPr bwMode="auto">
          <a:xfrm>
            <a:off x="899592" y="2924944"/>
            <a:ext cx="2465664" cy="2935536"/>
          </a:xfrm>
          <a:prstGeom prst="rect">
            <a:avLst/>
          </a:prstGeom>
          <a:noFill/>
        </p:spPr>
      </p:pic>
      <p:sp>
        <p:nvSpPr>
          <p:cNvPr id="5" name="Овальная выноска 4"/>
          <p:cNvSpPr/>
          <p:nvPr/>
        </p:nvSpPr>
        <p:spPr>
          <a:xfrm>
            <a:off x="2123728" y="1268760"/>
            <a:ext cx="2736304" cy="1512168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220072" y="4797152"/>
            <a:ext cx="720080" cy="72008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156176" y="4797152"/>
            <a:ext cx="720080" cy="72008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283968" y="4797152"/>
            <a:ext cx="720080" cy="72008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092280" y="4797152"/>
            <a:ext cx="720080" cy="72008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956376" y="4797152"/>
            <a:ext cx="720080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339752" y="1628800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Каким по счёту справа налево расположен красный кружок?</a:t>
            </a:r>
            <a:endParaRPr lang="ru-RU" sz="1600" b="1" dirty="0"/>
          </a:p>
        </p:txBody>
      </p:sp>
      <p:sp>
        <p:nvSpPr>
          <p:cNvPr id="13" name="7-конечная звезда 12"/>
          <p:cNvSpPr/>
          <p:nvPr/>
        </p:nvSpPr>
        <p:spPr>
          <a:xfrm>
            <a:off x="4932040" y="2996952"/>
            <a:ext cx="936104" cy="864096"/>
          </a:xfrm>
          <a:prstGeom prst="star7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4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4" name="7-конечная звезда 13"/>
          <p:cNvSpPr/>
          <p:nvPr/>
        </p:nvSpPr>
        <p:spPr>
          <a:xfrm>
            <a:off x="6156176" y="2996952"/>
            <a:ext cx="936104" cy="864096"/>
          </a:xfrm>
          <a:prstGeom prst="star7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2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5" name="7-конечная звезда 14"/>
          <p:cNvSpPr/>
          <p:nvPr/>
        </p:nvSpPr>
        <p:spPr>
          <a:xfrm>
            <a:off x="7308304" y="2996952"/>
            <a:ext cx="936104" cy="864096"/>
          </a:xfrm>
          <a:prstGeom prst="star7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3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27784" y="1844824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Правильно!</a:t>
            </a:r>
            <a:endParaRPr lang="ru-RU" sz="2400" dirty="0"/>
          </a:p>
        </p:txBody>
      </p:sp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7380312" y="6381328"/>
            <a:ext cx="1152128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0.06362 C 0.0941 -0.02498 0.15642 -0.11357 0.15174 -0.13231 C 0.1474 -0.15082 0.0533 -0.04904 0.00503 -0.04834 C -0.04323 -0.04765 -0.13333 -0.14943 -0.13819 -0.12768 C -0.14271 -0.10617 -0.04653 0.04928 -0.02361 0.08143 C -0.00069 0.11381 -0.00417 0.06824 -0.00052 0.06477 " pathEditMode="relative" rAng="0" ptsTypes="aaaaaA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-820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12" grpId="1"/>
      <p:bldP spid="13" grpId="0" animBg="1"/>
      <p:bldP spid="14" grpId="0" animBg="1"/>
      <p:bldP spid="15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ownloads\0_12508f_bf2173c6_orig.png"/>
          <p:cNvPicPr>
            <a:picLocks noChangeAspect="1" noChangeArrowheads="1"/>
          </p:cNvPicPr>
          <p:nvPr/>
        </p:nvPicPr>
        <p:blipFill>
          <a:blip r:embed="rId4" cstate="print">
            <a:lum bright="-18000"/>
          </a:blip>
          <a:srcRect/>
          <a:stretch>
            <a:fillRect/>
          </a:stretch>
        </p:blipFill>
        <p:spPr bwMode="auto">
          <a:xfrm>
            <a:off x="899592" y="2924944"/>
            <a:ext cx="2465664" cy="2935536"/>
          </a:xfrm>
          <a:prstGeom prst="rect">
            <a:avLst/>
          </a:prstGeom>
          <a:noFill/>
        </p:spPr>
      </p:pic>
      <p:sp>
        <p:nvSpPr>
          <p:cNvPr id="5" name="Овальная выноска 4"/>
          <p:cNvSpPr/>
          <p:nvPr/>
        </p:nvSpPr>
        <p:spPr>
          <a:xfrm>
            <a:off x="2123728" y="1268760"/>
            <a:ext cx="2736304" cy="1512168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339752" y="1628800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Выбери равенство, соответствующее рисунку.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627784" y="1844824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Правильно!</a:t>
            </a:r>
            <a:endParaRPr lang="ru-RU" sz="2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076056" y="5229200"/>
            <a:ext cx="3168352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156176" y="5445224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5364088" y="5445224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6876256" y="5445224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7596336" y="5445224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flipH="1">
            <a:off x="7596336" y="5373216"/>
            <a:ext cx="432048" cy="5760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H="1">
            <a:off x="6876256" y="5373216"/>
            <a:ext cx="432048" cy="5760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Блок-схема: процесс 43"/>
          <p:cNvSpPr/>
          <p:nvPr/>
        </p:nvSpPr>
        <p:spPr>
          <a:xfrm>
            <a:off x="4572000" y="3284984"/>
            <a:ext cx="1224136" cy="504056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4 – 1 = 3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5" name="Блок-схема: процесс 44"/>
          <p:cNvSpPr/>
          <p:nvPr/>
        </p:nvSpPr>
        <p:spPr>
          <a:xfrm>
            <a:off x="6012160" y="3284984"/>
            <a:ext cx="1152128" cy="504056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4 – 2 = 2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9" name="Блок-схема: процесс 48"/>
          <p:cNvSpPr/>
          <p:nvPr/>
        </p:nvSpPr>
        <p:spPr>
          <a:xfrm>
            <a:off x="7380312" y="3284984"/>
            <a:ext cx="1152128" cy="504056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 + 2 = 4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1" name="Управляющая кнопка: далее 20">
            <a:hlinkClick r:id="" action="ppaction://hlinkshowjump?jump=nextslide" highlightClick="1"/>
          </p:cNvPr>
          <p:cNvSpPr/>
          <p:nvPr/>
        </p:nvSpPr>
        <p:spPr>
          <a:xfrm>
            <a:off x="7380312" y="6381328"/>
            <a:ext cx="1152128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0.06362 C 0.0941 -0.02498 0.15642 -0.11357 0.15174 -0.13231 C 0.1474 -0.15082 0.0533 -0.04904 0.00503 -0.04834 C -0.04323 -0.04765 -0.13333 -0.14943 -0.13819 -0.12768 C -0.14271 -0.10617 -0.04653 0.04928 -0.02361 0.08143 C -0.00069 0.11381 -0.00417 0.06824 -0.00052 0.06477 " pathEditMode="relative" rAng="0" ptsTypes="aaaaaA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-820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12" grpId="1"/>
      <p:bldP spid="16" grpId="0"/>
      <p:bldP spid="44" grpId="0" animBg="1"/>
      <p:bldP spid="45" grpId="0" animBg="1"/>
      <p:bldP spid="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27592.jpg"/>
          <p:cNvPicPr>
            <a:picLocks noChangeAspect="1" noChangeArrowheads="1"/>
          </p:cNvPicPr>
          <p:nvPr/>
        </p:nvPicPr>
        <p:blipFill>
          <a:blip r:embed="rId5" cstate="print">
            <a:lum bright="-30000"/>
          </a:blip>
          <a:srcRect/>
          <a:stretch>
            <a:fillRect/>
          </a:stretch>
        </p:blipFill>
        <p:spPr bwMode="auto">
          <a:xfrm>
            <a:off x="4716016" y="4581128"/>
            <a:ext cx="1728192" cy="1520143"/>
          </a:xfrm>
          <a:prstGeom prst="rect">
            <a:avLst/>
          </a:prstGeom>
          <a:noFill/>
        </p:spPr>
      </p:pic>
      <p:pic>
        <p:nvPicPr>
          <p:cNvPr id="6" name="Picture 2" descr="C:\Users\1\Desktop\27592.jpg"/>
          <p:cNvPicPr>
            <a:picLocks noChangeAspect="1" noChangeArrowheads="1"/>
          </p:cNvPicPr>
          <p:nvPr/>
        </p:nvPicPr>
        <p:blipFill>
          <a:blip r:embed="rId5" cstate="print">
            <a:lum bright="-30000"/>
          </a:blip>
          <a:srcRect/>
          <a:stretch>
            <a:fillRect/>
          </a:stretch>
        </p:blipFill>
        <p:spPr bwMode="auto">
          <a:xfrm>
            <a:off x="6876256" y="4581128"/>
            <a:ext cx="1728192" cy="1520143"/>
          </a:xfrm>
          <a:prstGeom prst="rect">
            <a:avLst/>
          </a:prstGeom>
          <a:noFill/>
        </p:spPr>
      </p:pic>
      <p:pic>
        <p:nvPicPr>
          <p:cNvPr id="1030" name="Picture 6" descr="C:\Users\1\Desktop\4688549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4509120"/>
            <a:ext cx="558552" cy="551838"/>
          </a:xfrm>
          <a:prstGeom prst="rect">
            <a:avLst/>
          </a:prstGeom>
          <a:noFill/>
        </p:spPr>
      </p:pic>
      <p:pic>
        <p:nvPicPr>
          <p:cNvPr id="9" name="Picture 6" descr="C:\Users\1\Desktop\4688549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4509120"/>
            <a:ext cx="558552" cy="551838"/>
          </a:xfrm>
          <a:prstGeom prst="rect">
            <a:avLst/>
          </a:prstGeom>
          <a:noFill/>
        </p:spPr>
      </p:pic>
      <p:pic>
        <p:nvPicPr>
          <p:cNvPr id="10" name="Picture 6" descr="C:\Users\1\Desktop\4688549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4509120"/>
            <a:ext cx="558552" cy="551838"/>
          </a:xfrm>
          <a:prstGeom prst="rect">
            <a:avLst/>
          </a:prstGeom>
          <a:noFill/>
        </p:spPr>
      </p:pic>
      <p:pic>
        <p:nvPicPr>
          <p:cNvPr id="11" name="Picture 6" descr="C:\Users\1\Desktop\4688549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264" y="4509120"/>
            <a:ext cx="558552" cy="551838"/>
          </a:xfrm>
          <a:prstGeom prst="rect">
            <a:avLst/>
          </a:prstGeom>
          <a:noFill/>
        </p:spPr>
      </p:pic>
      <p:pic>
        <p:nvPicPr>
          <p:cNvPr id="12" name="Picture 6" descr="C:\Users\1\Desktop\4688549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6296" y="4077072"/>
            <a:ext cx="558552" cy="551838"/>
          </a:xfrm>
          <a:prstGeom prst="rect">
            <a:avLst/>
          </a:prstGeom>
          <a:noFill/>
        </p:spPr>
      </p:pic>
      <p:pic>
        <p:nvPicPr>
          <p:cNvPr id="13" name="Picture 6" descr="C:\Users\1\Desktop\4688549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56376" y="4509120"/>
            <a:ext cx="558552" cy="551838"/>
          </a:xfrm>
          <a:prstGeom prst="rect">
            <a:avLst/>
          </a:prstGeom>
          <a:noFill/>
        </p:spPr>
      </p:pic>
      <p:pic>
        <p:nvPicPr>
          <p:cNvPr id="14" name="Picture 6" descr="C:\Users\1\Desktop\4688549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2320" y="4581128"/>
            <a:ext cx="558552" cy="551838"/>
          </a:xfrm>
          <a:prstGeom prst="rect">
            <a:avLst/>
          </a:prstGeom>
          <a:noFill/>
        </p:spPr>
      </p:pic>
      <p:pic>
        <p:nvPicPr>
          <p:cNvPr id="15" name="Picture 6" descr="C:\Users\1\Desktop\4688549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0352" y="4077072"/>
            <a:ext cx="558552" cy="551838"/>
          </a:xfrm>
          <a:prstGeom prst="rect">
            <a:avLst/>
          </a:prstGeom>
          <a:noFill/>
        </p:spPr>
      </p:pic>
      <p:pic>
        <p:nvPicPr>
          <p:cNvPr id="16" name="Picture 6" descr="C:\Users\1\Desktop\4688549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4077072"/>
            <a:ext cx="558552" cy="551838"/>
          </a:xfrm>
          <a:prstGeom prst="rect">
            <a:avLst/>
          </a:prstGeom>
          <a:noFill/>
        </p:spPr>
      </p:pic>
      <p:pic>
        <p:nvPicPr>
          <p:cNvPr id="17" name="Picture 2" descr="C:\Users\1\Downloads\0_12508f_bf2173c6_orig.png"/>
          <p:cNvPicPr>
            <a:picLocks noChangeAspect="1" noChangeArrowheads="1"/>
          </p:cNvPicPr>
          <p:nvPr/>
        </p:nvPicPr>
        <p:blipFill>
          <a:blip r:embed="rId7" cstate="print">
            <a:lum bright="-18000"/>
          </a:blip>
          <a:srcRect/>
          <a:stretch>
            <a:fillRect/>
          </a:stretch>
        </p:blipFill>
        <p:spPr bwMode="auto">
          <a:xfrm>
            <a:off x="899592" y="2924944"/>
            <a:ext cx="2465664" cy="2935536"/>
          </a:xfrm>
          <a:prstGeom prst="rect">
            <a:avLst/>
          </a:prstGeom>
          <a:noFill/>
        </p:spPr>
      </p:pic>
      <p:sp>
        <p:nvSpPr>
          <p:cNvPr id="18" name="Овальная выноска 17"/>
          <p:cNvSpPr/>
          <p:nvPr/>
        </p:nvSpPr>
        <p:spPr>
          <a:xfrm>
            <a:off x="2123728" y="1268760"/>
            <a:ext cx="2736304" cy="1512168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4355976" y="2996952"/>
            <a:ext cx="1224136" cy="504056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4 &gt; 5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0" name="Блок-схема: процесс 19"/>
          <p:cNvSpPr/>
          <p:nvPr/>
        </p:nvSpPr>
        <p:spPr>
          <a:xfrm>
            <a:off x="5796136" y="2996952"/>
            <a:ext cx="1224136" cy="504056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3 &lt; 5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1" name="Блок-схема: процесс 20"/>
          <p:cNvSpPr/>
          <p:nvPr/>
        </p:nvSpPr>
        <p:spPr>
          <a:xfrm>
            <a:off x="7236296" y="2996952"/>
            <a:ext cx="1224136" cy="504056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4</a:t>
            </a:r>
            <a:r>
              <a:rPr lang="en-US" sz="2400" b="1" dirty="0" smtClean="0">
                <a:solidFill>
                  <a:schemeClr val="tx1"/>
                </a:solidFill>
              </a:rPr>
              <a:t> &lt; 5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  </a:t>
            </a:r>
            <a:r>
              <a:rPr lang="en-US" dirty="0" smtClean="0"/>
              <a:t>                                                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2267744" y="1700808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Какое неравенство соответствует картинке?</a:t>
            </a:r>
            <a:endParaRPr lang="ru-RU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555776" y="1844824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Правильно!</a:t>
            </a:r>
            <a:endParaRPr lang="ru-RU" sz="2400" b="1" dirty="0"/>
          </a:p>
        </p:txBody>
      </p:sp>
      <p:sp>
        <p:nvSpPr>
          <p:cNvPr id="25" name="Управляющая кнопка: далее 24">
            <a:hlinkClick r:id="" action="ppaction://hlinkshowjump?jump=nextslide" highlightClick="1"/>
          </p:cNvPr>
          <p:cNvSpPr/>
          <p:nvPr/>
        </p:nvSpPr>
        <p:spPr>
          <a:xfrm>
            <a:off x="7380312" y="6381328"/>
            <a:ext cx="1152128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0.06362 C 0.0941 -0.02498 0.15642 -0.11357 0.15174 -0.13231 C 0.1474 -0.15082 0.0533 -0.04904 0.00503 -0.04834 C -0.04323 -0.04765 -0.13333 -0.14943 -0.13819 -0.12768 C -0.14271 -0.10617 -0.04653 0.04928 -0.02361 0.08143 C -0.00069 0.11381 -0.00417 0.06824 -0.00052 0.06477 " pathEditMode="relative" rAng="0" ptsTypes="aaaaaA">
                                      <p:cBhvr>
                                        <p:cTn id="4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-8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C:\Users\1\Desktop\4165012.png"/>
          <p:cNvPicPr>
            <a:picLocks noChangeAspect="1" noChangeArrowheads="1"/>
          </p:cNvPicPr>
          <p:nvPr/>
        </p:nvPicPr>
        <p:blipFill>
          <a:blip r:embed="rId4" cstate="print">
            <a:lum bright="-20000"/>
          </a:blip>
          <a:srcRect/>
          <a:stretch>
            <a:fillRect/>
          </a:stretch>
        </p:blipFill>
        <p:spPr bwMode="auto">
          <a:xfrm>
            <a:off x="4572000" y="4365104"/>
            <a:ext cx="3744416" cy="19812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24128" y="5085184"/>
            <a:ext cx="504056" cy="5760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7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44208" y="5085184"/>
            <a:ext cx="504056" cy="5760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?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64288" y="5085184"/>
            <a:ext cx="504056" cy="5760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9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" name="7-конечная звезда 8"/>
          <p:cNvSpPr/>
          <p:nvPr/>
        </p:nvSpPr>
        <p:spPr>
          <a:xfrm>
            <a:off x="4932040" y="2852936"/>
            <a:ext cx="1008112" cy="936104"/>
          </a:xfrm>
          <a:prstGeom prst="star7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6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0" name="7-конечная звезда 9"/>
          <p:cNvSpPr/>
          <p:nvPr/>
        </p:nvSpPr>
        <p:spPr>
          <a:xfrm>
            <a:off x="6228184" y="2852936"/>
            <a:ext cx="1008112" cy="936104"/>
          </a:xfrm>
          <a:prstGeom prst="star7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8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1" name="7-конечная звезда 10"/>
          <p:cNvSpPr/>
          <p:nvPr/>
        </p:nvSpPr>
        <p:spPr>
          <a:xfrm>
            <a:off x="7524328" y="2852936"/>
            <a:ext cx="1008112" cy="936104"/>
          </a:xfrm>
          <a:prstGeom prst="star7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10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12" name="Picture 2" descr="C:\Users\1\Downloads\0_12508f_bf2173c6_orig.png"/>
          <p:cNvPicPr>
            <a:picLocks noChangeAspect="1" noChangeArrowheads="1"/>
          </p:cNvPicPr>
          <p:nvPr/>
        </p:nvPicPr>
        <p:blipFill>
          <a:blip r:embed="rId5" cstate="print">
            <a:lum bright="-18000"/>
          </a:blip>
          <a:srcRect/>
          <a:stretch>
            <a:fillRect/>
          </a:stretch>
        </p:blipFill>
        <p:spPr bwMode="auto">
          <a:xfrm>
            <a:off x="899592" y="2780928"/>
            <a:ext cx="2465664" cy="2935536"/>
          </a:xfrm>
          <a:prstGeom prst="rect">
            <a:avLst/>
          </a:prstGeom>
          <a:noFill/>
        </p:spPr>
      </p:pic>
      <p:sp>
        <p:nvSpPr>
          <p:cNvPr id="13" name="Овальная выноска 12"/>
          <p:cNvSpPr/>
          <p:nvPr/>
        </p:nvSpPr>
        <p:spPr>
          <a:xfrm>
            <a:off x="2123728" y="1268760"/>
            <a:ext cx="2736304" cy="1512168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83768" y="1628800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Какое число пропущено?</a:t>
            </a:r>
            <a:endParaRPr lang="ru-RU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483768" y="1772816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Правильно!</a:t>
            </a:r>
            <a:endParaRPr lang="ru-RU" sz="2800" b="1" dirty="0"/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7380312" y="6381328"/>
            <a:ext cx="1152128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98 0.01758 C 0.10694 0.00024 0.22621 -0.01711 0.2 -0.02891 C 0.17378 -0.04071 -0.1316 -0.0606 -0.16875 -0.05297 C -0.2059 -0.04533 -0.05521 0.04511 -0.02292 0.01758 C 0.00937 -0.00994 0.02205 -0.21906 0.02517 -0.21836 C 0.0283 -0.21767 -0.00069 -0.01387 -0.00486 0.02244 C -0.00903 0.05876 -0.00451 0.02938 5.55556E-7 -4.39047E-6 " pathEditMode="relative" rAng="0" ptsTypes="aaaaaaA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0" y="-9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4" grpId="0"/>
      <p:bldP spid="14" grpId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1\Desktop\27592.jpg"/>
          <p:cNvPicPr>
            <a:picLocks noChangeAspect="1" noChangeArrowheads="1"/>
          </p:cNvPicPr>
          <p:nvPr/>
        </p:nvPicPr>
        <p:blipFill>
          <a:blip r:embed="rId4" cstate="print">
            <a:lum bright="-30000"/>
          </a:blip>
          <a:srcRect/>
          <a:stretch>
            <a:fillRect/>
          </a:stretch>
        </p:blipFill>
        <p:spPr bwMode="auto">
          <a:xfrm>
            <a:off x="6876256" y="4581128"/>
            <a:ext cx="1728192" cy="1520143"/>
          </a:xfrm>
          <a:prstGeom prst="rect">
            <a:avLst/>
          </a:prstGeom>
          <a:noFill/>
        </p:spPr>
      </p:pic>
      <p:pic>
        <p:nvPicPr>
          <p:cNvPr id="5" name="Picture 2" descr="C:\Users\1\Desktop\27592.jpg"/>
          <p:cNvPicPr>
            <a:picLocks noChangeAspect="1" noChangeArrowheads="1"/>
          </p:cNvPicPr>
          <p:nvPr/>
        </p:nvPicPr>
        <p:blipFill>
          <a:blip r:embed="rId4" cstate="print">
            <a:lum bright="-30000"/>
          </a:blip>
          <a:srcRect/>
          <a:stretch>
            <a:fillRect/>
          </a:stretch>
        </p:blipFill>
        <p:spPr bwMode="auto">
          <a:xfrm>
            <a:off x="4716016" y="4581128"/>
            <a:ext cx="1728192" cy="1520143"/>
          </a:xfrm>
          <a:prstGeom prst="rect">
            <a:avLst/>
          </a:prstGeom>
          <a:noFill/>
        </p:spPr>
      </p:pic>
      <p:pic>
        <p:nvPicPr>
          <p:cNvPr id="8193" name="Picture 1" descr="C:\Users\1\Desktop\468853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4365104"/>
            <a:ext cx="502543" cy="744976"/>
          </a:xfrm>
          <a:prstGeom prst="rect">
            <a:avLst/>
          </a:prstGeom>
          <a:noFill/>
        </p:spPr>
      </p:pic>
      <p:pic>
        <p:nvPicPr>
          <p:cNvPr id="8" name="Picture 1" descr="C:\Users\1\Desktop\468853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4437112"/>
            <a:ext cx="502543" cy="744976"/>
          </a:xfrm>
          <a:prstGeom prst="rect">
            <a:avLst/>
          </a:prstGeom>
          <a:noFill/>
        </p:spPr>
      </p:pic>
      <p:pic>
        <p:nvPicPr>
          <p:cNvPr id="9" name="Picture 1" descr="C:\Users\1\Desktop\468853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4221088"/>
            <a:ext cx="502543" cy="744976"/>
          </a:xfrm>
          <a:prstGeom prst="rect">
            <a:avLst/>
          </a:prstGeom>
          <a:noFill/>
        </p:spPr>
      </p:pic>
      <p:pic>
        <p:nvPicPr>
          <p:cNvPr id="10" name="Picture 1" descr="C:\Users\1\Desktop\468853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312" y="4293096"/>
            <a:ext cx="502543" cy="744976"/>
          </a:xfrm>
          <a:prstGeom prst="rect">
            <a:avLst/>
          </a:prstGeom>
          <a:noFill/>
        </p:spPr>
      </p:pic>
      <p:pic>
        <p:nvPicPr>
          <p:cNvPr id="11" name="Picture 1" descr="C:\Users\1\Desktop\468853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4293096"/>
            <a:ext cx="502543" cy="744976"/>
          </a:xfrm>
          <a:prstGeom prst="rect">
            <a:avLst/>
          </a:prstGeom>
          <a:noFill/>
        </p:spPr>
      </p:pic>
      <p:pic>
        <p:nvPicPr>
          <p:cNvPr id="8194" name="Picture 2" descr="C:\Users\1\Desktop\468853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4149080"/>
            <a:ext cx="522163" cy="829054"/>
          </a:xfrm>
          <a:prstGeom prst="rect">
            <a:avLst/>
          </a:prstGeom>
          <a:noFill/>
        </p:spPr>
      </p:pic>
      <p:pic>
        <p:nvPicPr>
          <p:cNvPr id="13" name="Picture 2" descr="C:\Users\1\Desktop\468853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4149080"/>
            <a:ext cx="522163" cy="829054"/>
          </a:xfrm>
          <a:prstGeom prst="rect">
            <a:avLst/>
          </a:prstGeom>
          <a:noFill/>
        </p:spPr>
      </p:pic>
      <p:pic>
        <p:nvPicPr>
          <p:cNvPr id="14" name="Picture 2" descr="C:\Users\1\Desktop\468853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4293096"/>
            <a:ext cx="522163" cy="829054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4932040" y="3573016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Было</a:t>
            </a:r>
            <a:endParaRPr lang="ru-RU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020272" y="3645024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Стало</a:t>
            </a:r>
            <a:endParaRPr lang="ru-RU" sz="3200" b="1" dirty="0"/>
          </a:p>
        </p:txBody>
      </p:sp>
      <p:pic>
        <p:nvPicPr>
          <p:cNvPr id="17" name="Picture 2" descr="C:\Users\1\Downloads\0_12508f_bf2173c6_orig.png"/>
          <p:cNvPicPr>
            <a:picLocks noChangeAspect="1" noChangeArrowheads="1"/>
          </p:cNvPicPr>
          <p:nvPr/>
        </p:nvPicPr>
        <p:blipFill>
          <a:blip r:embed="rId7" cstate="print">
            <a:lum bright="-18000"/>
          </a:blip>
          <a:srcRect/>
          <a:stretch>
            <a:fillRect/>
          </a:stretch>
        </p:blipFill>
        <p:spPr bwMode="auto">
          <a:xfrm>
            <a:off x="755576" y="3212976"/>
            <a:ext cx="2465664" cy="2935536"/>
          </a:xfrm>
          <a:prstGeom prst="rect">
            <a:avLst/>
          </a:prstGeom>
          <a:noFill/>
        </p:spPr>
      </p:pic>
      <p:sp>
        <p:nvSpPr>
          <p:cNvPr id="18" name="Овальная выноска 17"/>
          <p:cNvSpPr/>
          <p:nvPr/>
        </p:nvSpPr>
        <p:spPr>
          <a:xfrm>
            <a:off x="1763688" y="1484784"/>
            <a:ext cx="2736304" cy="1512168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355976" y="2780928"/>
            <a:ext cx="1224136" cy="50405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5 – 2 = 3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868144" y="2780928"/>
            <a:ext cx="1224136" cy="50405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3 + 2 = 5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380312" y="2780928"/>
            <a:ext cx="1224136" cy="50405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5 – 3 =2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79712" y="1916832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Что изменилось? Выбери равенство.</a:t>
            </a:r>
            <a:endParaRPr lang="ru-RU" sz="2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339752" y="2060848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Правильно!</a:t>
            </a:r>
            <a:endParaRPr lang="ru-RU" sz="2400" b="1" dirty="0"/>
          </a:p>
        </p:txBody>
      </p:sp>
      <p:sp>
        <p:nvSpPr>
          <p:cNvPr id="25" name="Управляющая кнопка: далее 24">
            <a:hlinkClick r:id="" action="ppaction://hlinkshowjump?jump=nextslide" highlightClick="1"/>
          </p:cNvPr>
          <p:cNvSpPr/>
          <p:nvPr/>
        </p:nvSpPr>
        <p:spPr>
          <a:xfrm>
            <a:off x="7380312" y="6381328"/>
            <a:ext cx="1152128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6093E-6 C -0.06875 -0.01573 -0.1375 -0.03146 -0.13611 -0.04002 C -0.13473 -0.04858 -0.02049 -0.06292 0.00833 -0.05135 C 0.03715 -0.03979 0.00746 0.02429 0.03732 0.02892 C 0.06718 0.03354 0.19288 -0.01827 0.18784 -0.02406 C 0.18281 -0.02984 0.03593 -0.01064 0.00711 -0.00648 C -0.0217 -0.00231 -0.00365 -0.00046 0.01441 0.00162 " pathEditMode="relative" ptsTypes="aaaaaaA">
                                      <p:cBhvr>
                                        <p:cTn id="4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/>
      <p:bldP spid="22" grpId="1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0_9120a_d5b1065a_M.png"/>
          <p:cNvPicPr>
            <a:picLocks noChangeAspect="1" noChangeArrowheads="1"/>
          </p:cNvPicPr>
          <p:nvPr/>
        </p:nvPicPr>
        <p:blipFill>
          <a:blip r:embed="rId4" cstate="print">
            <a:lum bright="-10000"/>
          </a:blip>
          <a:srcRect/>
          <a:stretch>
            <a:fillRect/>
          </a:stretch>
        </p:blipFill>
        <p:spPr bwMode="auto">
          <a:xfrm>
            <a:off x="5652120" y="3429000"/>
            <a:ext cx="1356742" cy="2309986"/>
          </a:xfrm>
          <a:prstGeom prst="rect">
            <a:avLst/>
          </a:prstGeom>
          <a:noFill/>
        </p:spPr>
      </p:pic>
      <p:pic>
        <p:nvPicPr>
          <p:cNvPr id="1027" name="Picture 3" descr="C:\Users\1\Desktop\0_9120a_d5b1065a_orig (3).png"/>
          <p:cNvPicPr>
            <a:picLocks noChangeAspect="1" noChangeArrowheads="1"/>
          </p:cNvPicPr>
          <p:nvPr/>
        </p:nvPicPr>
        <p:blipFill>
          <a:blip r:embed="rId5" cstate="print">
            <a:lum bright="-10000"/>
          </a:blip>
          <a:srcRect/>
          <a:stretch>
            <a:fillRect/>
          </a:stretch>
        </p:blipFill>
        <p:spPr bwMode="auto">
          <a:xfrm>
            <a:off x="4860032" y="3140968"/>
            <a:ext cx="560236" cy="2588365"/>
          </a:xfrm>
          <a:prstGeom prst="rect">
            <a:avLst/>
          </a:prstGeom>
          <a:noFill/>
        </p:spPr>
      </p:pic>
      <p:pic>
        <p:nvPicPr>
          <p:cNvPr id="1028" name="Picture 4" descr="C:\Users\1\Desktop\0_9120a_d5b1065a_orig.png"/>
          <p:cNvPicPr>
            <a:picLocks noChangeAspect="1" noChangeArrowheads="1"/>
          </p:cNvPicPr>
          <p:nvPr/>
        </p:nvPicPr>
        <p:blipFill>
          <a:blip r:embed="rId6" cstate="print">
            <a:lum bright="-10000"/>
          </a:blip>
          <a:srcRect/>
          <a:stretch>
            <a:fillRect/>
          </a:stretch>
        </p:blipFill>
        <p:spPr bwMode="auto">
          <a:xfrm>
            <a:off x="7956376" y="2924944"/>
            <a:ext cx="576064" cy="2776190"/>
          </a:xfrm>
          <a:prstGeom prst="rect">
            <a:avLst/>
          </a:prstGeom>
          <a:noFill/>
        </p:spPr>
      </p:pic>
      <p:pic>
        <p:nvPicPr>
          <p:cNvPr id="1029" name="Picture 5" descr="C:\Users\1\Desktop\0_9120a_d5b1065a_orig - копия.png"/>
          <p:cNvPicPr>
            <a:picLocks noChangeAspect="1" noChangeArrowheads="1"/>
          </p:cNvPicPr>
          <p:nvPr/>
        </p:nvPicPr>
        <p:blipFill>
          <a:blip r:embed="rId7" cstate="print">
            <a:lum bright="-10000"/>
          </a:blip>
          <a:srcRect/>
          <a:stretch>
            <a:fillRect/>
          </a:stretch>
        </p:blipFill>
        <p:spPr bwMode="auto">
          <a:xfrm>
            <a:off x="7236296" y="2420888"/>
            <a:ext cx="576064" cy="3284984"/>
          </a:xfrm>
          <a:prstGeom prst="rect">
            <a:avLst/>
          </a:prstGeom>
          <a:noFill/>
        </p:spPr>
      </p:pic>
      <p:pic>
        <p:nvPicPr>
          <p:cNvPr id="6" name="Picture 2" descr="C:\Users\1\Downloads\0_12508f_bf2173c6_orig.png"/>
          <p:cNvPicPr>
            <a:picLocks noChangeAspect="1" noChangeArrowheads="1"/>
          </p:cNvPicPr>
          <p:nvPr/>
        </p:nvPicPr>
        <p:blipFill>
          <a:blip r:embed="rId8" cstate="print">
            <a:lum bright="-18000"/>
          </a:blip>
          <a:srcRect/>
          <a:stretch>
            <a:fillRect/>
          </a:stretch>
        </p:blipFill>
        <p:spPr bwMode="auto">
          <a:xfrm>
            <a:off x="971600" y="3068960"/>
            <a:ext cx="2465664" cy="2935536"/>
          </a:xfrm>
          <a:prstGeom prst="rect">
            <a:avLst/>
          </a:prstGeom>
          <a:noFill/>
        </p:spPr>
      </p:pic>
      <p:sp>
        <p:nvSpPr>
          <p:cNvPr id="7" name="Овальная выноска 6"/>
          <p:cNvSpPr/>
          <p:nvPr/>
        </p:nvSpPr>
        <p:spPr>
          <a:xfrm>
            <a:off x="1907704" y="1484784"/>
            <a:ext cx="2736304" cy="1512168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267744" y="1916832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Какой карандаш самый длинный?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339752" y="1988840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Правильно!</a:t>
            </a:r>
            <a:endParaRPr lang="ru-RU" sz="2800" b="1" dirty="0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7380312" y="6381328"/>
            <a:ext cx="1152128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11 0.08351 C 0.09913 0.08606 0.20937 0.0886 0.20937 0.08513 C 0.20937 0.08166 0.02083 0.09994 -0.01111 0.06246 C -0.04306 0.02499 0.01545 -0.14041 0.01771 -0.13971 C 0.01997 -0.13902 0.03229 0.0354 0.00208 0.06732 C -0.02813 0.09924 -0.16632 0.04696 -0.16406 0.05136 C -0.16181 0.05575 -0.01424 0.08744 0.01545 0.09461 " pathEditMode="relative" rAng="0" ptsTypes="aaaaaaA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0" y="-10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8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</TotalTime>
  <Words>262</Words>
  <Application>Microsoft Office PowerPoint</Application>
  <PresentationFormat>Экран (4:3)</PresentationFormat>
  <Paragraphs>83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дом</cp:lastModifiedBy>
  <cp:revision>65</cp:revision>
  <dcterms:created xsi:type="dcterms:W3CDTF">2015-05-18T07:13:28Z</dcterms:created>
  <dcterms:modified xsi:type="dcterms:W3CDTF">2019-07-16T06:57:56Z</dcterms:modified>
</cp:coreProperties>
</file>